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4" r:id="rId4"/>
    <p:sldId id="257" r:id="rId5"/>
    <p:sldId id="259" r:id="rId6"/>
    <p:sldId id="260" r:id="rId7"/>
    <p:sldId id="261" r:id="rId8"/>
    <p:sldId id="270" r:id="rId9"/>
    <p:sldId id="271" r:id="rId10"/>
    <p:sldId id="272" r:id="rId11"/>
    <p:sldId id="274" r:id="rId12"/>
    <p:sldId id="275" r:id="rId13"/>
    <p:sldId id="269" r:id="rId14"/>
    <p:sldId id="268" r:id="rId15"/>
    <p:sldId id="266" r:id="rId16"/>
    <p:sldId id="265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5C187-BA92-43A8-8BBF-B9095B76F63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4C6CD-A2F3-4AD9-962D-6F8AB02F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1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C6CD-A2F3-4AD9-962D-6F8AB02F0D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2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ndom.or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219200"/>
            <a:ext cx="7619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Instrucțiuni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comenzi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implementarea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limbaj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programare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structurii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liniare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381999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8200"/>
            <a:ext cx="5962650" cy="200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6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991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Random</a:t>
            </a: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Profesorul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accesează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site-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  <a:hlinkClick r:id="rId2"/>
              </a:rPr>
              <a:t>www.random.org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 , introduce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numărul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elevilor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clasă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împarte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tabla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patru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invită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conform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numerelor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date de site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elevi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scrie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programul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C++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problemele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propuse.In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paralel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elevi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desemnati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indrumati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profesor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scrie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ruleze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programul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Code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Bloks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acestia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evaluatorii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colegilor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INFORMATICA SI TIC\7\SEM 2\S22\Poze\7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095999" cy="4267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76801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INFORMATICA SI TIC\7\SEM 2\S22\Imagini film\Captu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6629400" cy="495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70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INFORMATICA SI TIC\7\SEM 2\S22\Poze\5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77240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165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1"/>
            <a:ext cx="8077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 smtClean="0"/>
              <a:t>. a. </a:t>
            </a:r>
            <a:r>
              <a:rPr lang="en-US" sz="2800" b="1" dirty="0" err="1" smtClean="0"/>
              <a:t>Fiind</a:t>
            </a:r>
            <a:r>
              <a:rPr lang="en-US" sz="2800" b="1" dirty="0" smtClean="0"/>
              <a:t> </a:t>
            </a:r>
            <a:r>
              <a:rPr lang="en-US" sz="2800" b="1" dirty="0" err="1"/>
              <a:t>dat</a:t>
            </a:r>
            <a:r>
              <a:rPr lang="en-US" sz="2800" b="1" dirty="0"/>
              <a:t> un </a:t>
            </a:r>
            <a:r>
              <a:rPr lang="en-US" sz="2800" b="1" dirty="0" err="1"/>
              <a:t>triunghi</a:t>
            </a:r>
            <a:r>
              <a:rPr lang="en-US" sz="2800" b="1" dirty="0"/>
              <a:t> cu </a:t>
            </a:r>
            <a:r>
              <a:rPr lang="en-US" sz="2800" b="1" dirty="0" err="1"/>
              <a:t>laturile</a:t>
            </a:r>
            <a:r>
              <a:rPr lang="en-US" sz="2800" b="1" dirty="0"/>
              <a:t> </a:t>
            </a:r>
            <a:r>
              <a:rPr lang="en-US" sz="2800" b="1" dirty="0" err="1"/>
              <a:t>a,b,c</a:t>
            </a:r>
            <a:r>
              <a:rPr lang="en-US" sz="2800" b="1" dirty="0"/>
              <a:t> </a:t>
            </a:r>
            <a:r>
              <a:rPr lang="en-US" sz="2800" b="1" dirty="0" err="1"/>
              <a:t>să</a:t>
            </a:r>
            <a:r>
              <a:rPr lang="en-US" sz="2800" b="1" dirty="0"/>
              <a:t> se </a:t>
            </a:r>
            <a:r>
              <a:rPr lang="en-US" sz="2800" b="1" dirty="0" err="1"/>
              <a:t>calculeze</a:t>
            </a:r>
            <a:r>
              <a:rPr lang="en-US" sz="2800" b="1" dirty="0"/>
              <a:t> aria </a:t>
            </a:r>
            <a:r>
              <a:rPr lang="en-US" sz="2800" b="1" dirty="0" err="1"/>
              <a:t>sa</a:t>
            </a:r>
            <a:r>
              <a:rPr lang="en-US" sz="2800" b="1" dirty="0"/>
              <a:t> cu formula </a:t>
            </a:r>
            <a:r>
              <a:rPr lang="en-US" sz="2800" b="1" dirty="0" err="1"/>
              <a:t>lui</a:t>
            </a:r>
            <a:r>
              <a:rPr lang="en-US" sz="2800" b="1" dirty="0"/>
              <a:t> </a:t>
            </a:r>
            <a:r>
              <a:rPr lang="en-US" sz="2800" b="1" dirty="0" err="1"/>
              <a:t>Heron.Căutați</a:t>
            </a:r>
            <a:r>
              <a:rPr lang="en-US" sz="2800" b="1" dirty="0"/>
              <a:t> </a:t>
            </a:r>
            <a:r>
              <a:rPr lang="en-US" sz="2800" b="1" dirty="0" err="1"/>
              <a:t>pe</a:t>
            </a:r>
            <a:r>
              <a:rPr lang="en-US" sz="2800" b="1" dirty="0"/>
              <a:t> internet formula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/>
              <a:t>5</a:t>
            </a:r>
            <a:r>
              <a:rPr lang="en-US" sz="2800" b="1" dirty="0" smtClean="0"/>
              <a:t>.b.  </a:t>
            </a:r>
            <a:r>
              <a:rPr lang="en-US" sz="2800" b="1" dirty="0" err="1"/>
              <a:t>Dacă</a:t>
            </a:r>
            <a:r>
              <a:rPr lang="en-US" sz="2800" b="1" dirty="0"/>
              <a:t> se </a:t>
            </a:r>
            <a:r>
              <a:rPr lang="en-US" sz="2800" b="1" dirty="0" err="1"/>
              <a:t>cunoaşte</a:t>
            </a:r>
            <a:r>
              <a:rPr lang="en-US" sz="2800" b="1" dirty="0"/>
              <a:t> </a:t>
            </a:r>
            <a:r>
              <a:rPr lang="en-US" sz="2800" b="1" dirty="0" err="1"/>
              <a:t>latura</a:t>
            </a:r>
            <a:r>
              <a:rPr lang="en-US" sz="2800" b="1" dirty="0"/>
              <a:t> l a  </a:t>
            </a:r>
            <a:r>
              <a:rPr lang="en-US" sz="2800" b="1" dirty="0" err="1"/>
              <a:t>unui</a:t>
            </a:r>
            <a:r>
              <a:rPr lang="en-US" sz="2800" b="1" dirty="0"/>
              <a:t> </a:t>
            </a:r>
            <a:r>
              <a:rPr lang="en-US" sz="2800" b="1" dirty="0" err="1"/>
              <a:t>triunghi</a:t>
            </a:r>
            <a:r>
              <a:rPr lang="en-US" sz="2800" b="1" dirty="0"/>
              <a:t> </a:t>
            </a:r>
            <a:r>
              <a:rPr lang="en-US" sz="2800" b="1" dirty="0" err="1"/>
              <a:t>echilateral</a:t>
            </a:r>
            <a:r>
              <a:rPr lang="en-US" sz="2800" b="1" dirty="0"/>
              <a:t> </a:t>
            </a:r>
            <a:r>
              <a:rPr lang="en-US" sz="2800" b="1" dirty="0" err="1"/>
              <a:t>să</a:t>
            </a:r>
            <a:r>
              <a:rPr lang="en-US" sz="2800" b="1" dirty="0"/>
              <a:t> se  </a:t>
            </a:r>
            <a:r>
              <a:rPr lang="en-US" sz="2800" b="1" dirty="0" err="1"/>
              <a:t>scrie</a:t>
            </a:r>
            <a:r>
              <a:rPr lang="en-US" sz="2800" b="1" dirty="0"/>
              <a:t> un program de </a:t>
            </a:r>
            <a:r>
              <a:rPr lang="en-US" sz="2800" b="1" dirty="0" err="1"/>
              <a:t>calcul</a:t>
            </a:r>
            <a:r>
              <a:rPr lang="en-US" sz="2800" b="1" dirty="0"/>
              <a:t> a </a:t>
            </a:r>
            <a:r>
              <a:rPr lang="en-US" sz="2800" b="1" dirty="0" err="1"/>
              <a:t>razei</a:t>
            </a:r>
            <a:r>
              <a:rPr lang="en-US" sz="2800" b="1" dirty="0"/>
              <a:t> </a:t>
            </a:r>
            <a:r>
              <a:rPr lang="en-US" sz="2800" b="1" dirty="0" err="1"/>
              <a:t>cercului</a:t>
            </a:r>
            <a:r>
              <a:rPr lang="en-US" sz="2800" b="1" dirty="0"/>
              <a:t> </a:t>
            </a:r>
            <a:r>
              <a:rPr lang="en-US" sz="2800" b="1" dirty="0" err="1"/>
              <a:t>circumscris</a:t>
            </a:r>
            <a:r>
              <a:rPr lang="en-US" sz="2800" b="1" dirty="0"/>
              <a:t> </a:t>
            </a:r>
            <a:r>
              <a:rPr lang="en-US" sz="2800" b="1" dirty="0" err="1"/>
              <a:t>triunghiului</a:t>
            </a:r>
            <a:r>
              <a:rPr lang="en-US" sz="2800" b="1" dirty="0"/>
              <a:t> </a:t>
            </a:r>
            <a:r>
              <a:rPr lang="en-US" sz="2800" b="1" dirty="0" err="1"/>
              <a:t>si</a:t>
            </a:r>
            <a:r>
              <a:rPr lang="en-US" sz="2800" b="1" dirty="0"/>
              <a:t> a </a:t>
            </a:r>
            <a:r>
              <a:rPr lang="en-US" sz="2800" b="1" dirty="0" err="1"/>
              <a:t>apotemei</a:t>
            </a:r>
            <a:r>
              <a:rPr lang="en-US" sz="2800" b="1" dirty="0"/>
              <a:t> </a:t>
            </a:r>
            <a:r>
              <a:rPr lang="en-US" sz="2800" b="1" dirty="0" err="1" smtClean="0"/>
              <a:t>acestuia</a:t>
            </a:r>
            <a:r>
              <a:rPr lang="en-US" sz="2800" b="1" dirty="0" smtClean="0"/>
              <a:t>.</a:t>
            </a:r>
            <a:endParaRPr lang="en-US" sz="2800" dirty="0"/>
          </a:p>
        </p:txBody>
      </p:sp>
      <p:sp>
        <p:nvSpPr>
          <p:cNvPr id="3" name="AutoShape 2" descr="Imagini pentru triunghi echilateral inscris in ce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Imagini pentru triunghi echilateral inscris in ce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01" y="4191000"/>
            <a:ext cx="2797299" cy="235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495800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5.c</a:t>
            </a:r>
            <a:r>
              <a:rPr lang="en-US" sz="2800" b="1" dirty="0"/>
              <a:t>. Sa se </a:t>
            </a:r>
            <a:r>
              <a:rPr lang="en-US" sz="2800" b="1" dirty="0" err="1"/>
              <a:t>afle</a:t>
            </a:r>
            <a:r>
              <a:rPr lang="en-US" sz="2800" b="1" dirty="0"/>
              <a:t> aria </a:t>
            </a:r>
            <a:r>
              <a:rPr lang="en-US" sz="2800" b="1" dirty="0" err="1"/>
              <a:t>cercului</a:t>
            </a:r>
            <a:r>
              <a:rPr lang="en-US" sz="2800" b="1" dirty="0"/>
              <a:t> </a:t>
            </a:r>
            <a:r>
              <a:rPr lang="en-US" sz="2800" b="1" dirty="0" err="1"/>
              <a:t>circumscris</a:t>
            </a:r>
            <a:r>
              <a:rPr lang="en-US" sz="2800" b="1" dirty="0"/>
              <a:t> </a:t>
            </a:r>
            <a:r>
              <a:rPr lang="en-US" sz="2800" b="1" dirty="0" err="1"/>
              <a:t>triunghiului</a:t>
            </a:r>
            <a:r>
              <a:rPr lang="en-US" sz="2800" b="1" dirty="0"/>
              <a:t> </a:t>
            </a:r>
            <a:r>
              <a:rPr lang="en-US" sz="2800" b="1" dirty="0" err="1" smtClean="0"/>
              <a:t>precum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</a:t>
            </a:r>
            <a:r>
              <a:rPr lang="en-US" sz="2800" b="1" dirty="0" smtClean="0"/>
              <a:t> aria </a:t>
            </a:r>
            <a:r>
              <a:rPr lang="en-US" sz="2800" b="1" dirty="0" err="1" smtClean="0"/>
              <a:t>sectorlui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cerc</a:t>
            </a:r>
            <a:r>
              <a:rPr lang="en-US" sz="2800" b="1" dirty="0" smtClean="0"/>
              <a:t>  AOC.</a:t>
            </a:r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592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999" y="1752600"/>
            <a:ext cx="815340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6. </a:t>
            </a:r>
            <a:r>
              <a:rPr lang="en-US" sz="2800" dirty="0" err="1"/>
              <a:t>Să</a:t>
            </a:r>
            <a:r>
              <a:rPr lang="en-US" sz="2800" dirty="0"/>
              <a:t> se </a:t>
            </a:r>
            <a:r>
              <a:rPr lang="en-US" sz="2800" dirty="0" err="1"/>
              <a:t>calculeze</a:t>
            </a:r>
            <a:r>
              <a:rPr lang="en-US" sz="2800" dirty="0"/>
              <a:t> aria </a:t>
            </a:r>
            <a:r>
              <a:rPr lang="en-US" sz="2800" dirty="0" err="1"/>
              <a:t>unui</a:t>
            </a:r>
            <a:r>
              <a:rPr lang="en-US" sz="2800" dirty="0"/>
              <a:t> </a:t>
            </a:r>
            <a:r>
              <a:rPr lang="en-US" sz="2800" dirty="0" err="1"/>
              <a:t>romb</a:t>
            </a:r>
            <a:r>
              <a:rPr lang="en-US" sz="2800" dirty="0"/>
              <a:t> cu </a:t>
            </a:r>
            <a:r>
              <a:rPr lang="en-US" sz="2800" dirty="0" err="1"/>
              <a:t>diagonalele</a:t>
            </a:r>
            <a:r>
              <a:rPr lang="en-US" sz="2800" dirty="0"/>
              <a:t> a </a:t>
            </a:r>
            <a:r>
              <a:rPr lang="en-US" sz="2800" dirty="0" err="1"/>
              <a:t>şi</a:t>
            </a:r>
            <a:r>
              <a:rPr lang="en-US" sz="2800" dirty="0"/>
              <a:t> b.</a:t>
            </a:r>
          </a:p>
          <a:p>
            <a:r>
              <a:rPr lang="en-US" sz="2800" dirty="0"/>
              <a:t> </a:t>
            </a:r>
            <a:r>
              <a:rPr lang="en-US" sz="2800" dirty="0" smtClean="0"/>
              <a:t>7.Sa </a:t>
            </a:r>
            <a:r>
              <a:rPr lang="en-US" sz="2800" dirty="0"/>
              <a:t>se </a:t>
            </a:r>
            <a:r>
              <a:rPr lang="en-US" sz="2800" dirty="0" err="1"/>
              <a:t>scrie</a:t>
            </a:r>
            <a:r>
              <a:rPr lang="en-US" sz="2800" dirty="0"/>
              <a:t> un program de </a:t>
            </a:r>
            <a:r>
              <a:rPr lang="en-US" sz="2800" dirty="0" err="1"/>
              <a:t>calcul</a:t>
            </a:r>
            <a:r>
              <a:rPr lang="en-US" sz="2800" dirty="0"/>
              <a:t> a  </a:t>
            </a:r>
            <a:r>
              <a:rPr lang="en-US" sz="2800" dirty="0" err="1"/>
              <a:t>lungimii</a:t>
            </a:r>
            <a:r>
              <a:rPr lang="en-US" sz="2800" dirty="0"/>
              <a:t>  </a:t>
            </a:r>
            <a:r>
              <a:rPr lang="en-US" sz="2800" dirty="0" err="1"/>
              <a:t>medianei</a:t>
            </a:r>
            <a:r>
              <a:rPr lang="en-US" sz="2800" dirty="0"/>
              <a:t> AD </a:t>
            </a:r>
            <a:r>
              <a:rPr lang="en-US" sz="2800" dirty="0" err="1"/>
              <a:t>într</a:t>
            </a:r>
            <a:r>
              <a:rPr lang="en-US" sz="2800" dirty="0"/>
              <a:t>-un </a:t>
            </a:r>
            <a:r>
              <a:rPr lang="en-US" sz="2800" dirty="0" err="1"/>
              <a:t>triunghi</a:t>
            </a:r>
            <a:r>
              <a:rPr lang="en-US" sz="2800" dirty="0"/>
              <a:t> cu formula de </a:t>
            </a:r>
            <a:r>
              <a:rPr lang="en-US" sz="2800" dirty="0" err="1"/>
              <a:t>jos</a:t>
            </a:r>
            <a:r>
              <a:rPr lang="en-US" sz="2800" dirty="0"/>
              <a:t> </a:t>
            </a:r>
            <a:r>
              <a:rPr lang="en-US" sz="2800" dirty="0" err="1"/>
              <a:t>dacă</a:t>
            </a:r>
            <a:r>
              <a:rPr lang="en-US" sz="2800" dirty="0"/>
              <a:t> se </a:t>
            </a:r>
            <a:r>
              <a:rPr lang="en-US" sz="2800" dirty="0" err="1"/>
              <a:t>cunosc</a:t>
            </a:r>
            <a:r>
              <a:rPr lang="en-US" sz="2800" dirty="0"/>
              <a:t> </a:t>
            </a:r>
            <a:r>
              <a:rPr lang="en-US" sz="2800" dirty="0" err="1"/>
              <a:t>laturile</a:t>
            </a:r>
            <a:r>
              <a:rPr lang="en-US" sz="2800" dirty="0"/>
              <a:t> </a:t>
            </a:r>
            <a:r>
              <a:rPr lang="en-US" sz="2800" dirty="0" err="1"/>
              <a:t>a,b,c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248400" cy="1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8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143000"/>
            <a:ext cx="225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Bibliografie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743200"/>
            <a:ext cx="3036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www.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anuale.edu.ro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0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Dacă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într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-un an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faci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nimic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un 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obții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nimic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dacă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fiecare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faci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câte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puțin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după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un 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făcut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foarte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mult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200400"/>
            <a:ext cx="80500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Albertus MT" pitchFamily="34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Albertus MT" pitchFamily="34" charset="0"/>
              </a:rPr>
              <a:t>“</a:t>
            </a:r>
            <a:r>
              <a:rPr lang="en-US" sz="4800" dirty="0" err="1" smtClean="0">
                <a:solidFill>
                  <a:srgbClr val="7030A0"/>
                </a:solidFill>
                <a:latin typeface="Albertus MT" pitchFamily="34" charset="0"/>
              </a:rPr>
              <a:t>Mică</a:t>
            </a:r>
            <a:r>
              <a:rPr lang="en-US" sz="4800" dirty="0" smtClean="0">
                <a:solidFill>
                  <a:srgbClr val="7030A0"/>
                </a:solidFill>
                <a:latin typeface="Albertus MT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Albertus MT" pitchFamily="34" charset="0"/>
              </a:rPr>
              <a:t>este</a:t>
            </a:r>
            <a:r>
              <a:rPr lang="en-US" sz="4800" dirty="0">
                <a:solidFill>
                  <a:srgbClr val="7030A0"/>
                </a:solidFill>
                <a:latin typeface="Albertus MT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Albertus MT" pitchFamily="34" charset="0"/>
              </a:rPr>
              <a:t>între</a:t>
            </a:r>
            <a:r>
              <a:rPr lang="en-US" sz="4800" dirty="0">
                <a:solidFill>
                  <a:srgbClr val="7030A0"/>
                </a:solidFill>
                <a:latin typeface="Albertus MT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Albertus MT" pitchFamily="34" charset="0"/>
              </a:rPr>
              <a:t>cele</a:t>
            </a:r>
            <a:r>
              <a:rPr lang="en-US" sz="4800" dirty="0">
                <a:solidFill>
                  <a:srgbClr val="7030A0"/>
                </a:solidFill>
                <a:latin typeface="Albertus MT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Albertus MT" pitchFamily="34" charset="0"/>
              </a:rPr>
              <a:t>zburătoare</a:t>
            </a:r>
            <a:r>
              <a:rPr lang="en-US" sz="4800" dirty="0">
                <a:solidFill>
                  <a:srgbClr val="7030A0"/>
                </a:solidFill>
                <a:latin typeface="Albertus MT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Albertus MT" pitchFamily="34" charset="0"/>
              </a:rPr>
              <a:t>albina</a:t>
            </a:r>
            <a:r>
              <a:rPr lang="en-US" sz="4800" dirty="0">
                <a:solidFill>
                  <a:srgbClr val="7030A0"/>
                </a:solidFill>
                <a:latin typeface="Albertus MT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Albertus MT" pitchFamily="34" charset="0"/>
              </a:rPr>
              <a:t>dar</a:t>
            </a:r>
            <a:r>
              <a:rPr lang="en-US" sz="4800" dirty="0">
                <a:solidFill>
                  <a:srgbClr val="7030A0"/>
                </a:solidFill>
                <a:latin typeface="Albertus MT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Albertus MT" pitchFamily="34" charset="0"/>
              </a:rPr>
              <a:t>rodul</a:t>
            </a:r>
            <a:r>
              <a:rPr lang="en-US" sz="4800" dirty="0">
                <a:solidFill>
                  <a:srgbClr val="7030A0"/>
                </a:solidFill>
                <a:latin typeface="Albertus MT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Albertus MT" pitchFamily="34" charset="0"/>
              </a:rPr>
              <a:t>ei</a:t>
            </a:r>
            <a:r>
              <a:rPr lang="en-US" sz="4800" dirty="0">
                <a:solidFill>
                  <a:srgbClr val="7030A0"/>
                </a:solidFill>
                <a:latin typeface="Albertus MT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Albertus MT" pitchFamily="34" charset="0"/>
              </a:rPr>
              <a:t>întrece</a:t>
            </a:r>
            <a:r>
              <a:rPr lang="en-US" sz="4800" dirty="0">
                <a:solidFill>
                  <a:srgbClr val="7030A0"/>
                </a:solidFill>
                <a:latin typeface="Albertus MT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Albertus MT" pitchFamily="34" charset="0"/>
              </a:rPr>
              <a:t>orice</a:t>
            </a:r>
            <a:r>
              <a:rPr lang="en-US" sz="4800" dirty="0">
                <a:solidFill>
                  <a:srgbClr val="7030A0"/>
                </a:solidFill>
                <a:latin typeface="Albertus MT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Albertus MT" pitchFamily="34" charset="0"/>
              </a:rPr>
              <a:t>dulceață</a:t>
            </a:r>
            <a:r>
              <a:rPr lang="en-US" sz="4800" dirty="0" smtClean="0">
                <a:solidFill>
                  <a:srgbClr val="7030A0"/>
                </a:solidFill>
                <a:latin typeface="Albertus MT" pitchFamily="34" charset="0"/>
              </a:rPr>
              <a:t>.”</a:t>
            </a:r>
            <a:endParaRPr lang="en-US" sz="4800" dirty="0">
              <a:solidFill>
                <a:srgbClr val="7030A0"/>
              </a:solidFill>
              <a:latin typeface="Albertus MT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53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458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609600"/>
            <a:ext cx="189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Problema</a:t>
            </a:r>
            <a:r>
              <a:rPr lang="en-US" b="1" dirty="0" smtClean="0"/>
              <a:t> nr 1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219200"/>
            <a:ext cx="2035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Date de </a:t>
            </a:r>
            <a:r>
              <a:rPr lang="en-US" b="1" dirty="0" err="1" smtClean="0"/>
              <a:t>intrare</a:t>
            </a:r>
            <a:r>
              <a:rPr lang="en-US" b="1" dirty="0" smtClean="0"/>
              <a:t>: </a:t>
            </a:r>
            <a:r>
              <a:rPr lang="en-US" b="1" dirty="0" err="1" smtClean="0"/>
              <a:t>a,b</a:t>
            </a:r>
            <a:endParaRPr lang="en-US" b="1" dirty="0" smtClean="0"/>
          </a:p>
          <a:p>
            <a:r>
              <a:rPr lang="en-US" b="1" dirty="0"/>
              <a:t>Date de </a:t>
            </a:r>
            <a:r>
              <a:rPr lang="en-US" b="1" dirty="0" err="1"/>
              <a:t>ieşire</a:t>
            </a:r>
            <a:r>
              <a:rPr lang="en-US" b="1" dirty="0"/>
              <a:t>: A,P</a:t>
            </a:r>
          </a:p>
        </p:txBody>
      </p:sp>
    </p:spTree>
    <p:extLst>
      <p:ext uri="{BB962C8B-B14F-4D97-AF65-F5344CB8AC3E}">
        <p14:creationId xmlns:p14="http://schemas.microsoft.com/office/powerpoint/2010/main" val="32861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00074"/>
            <a:ext cx="85725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6" y="3810000"/>
            <a:ext cx="816032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9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1" y="684074"/>
            <a:ext cx="7543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Problema</a:t>
            </a:r>
            <a:r>
              <a:rPr lang="en-US" b="1" dirty="0" smtClean="0"/>
              <a:t> 2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sz="2000" dirty="0" err="1"/>
              <a:t>Scrie</a:t>
            </a:r>
            <a:r>
              <a:rPr lang="en-US" sz="2000" dirty="0"/>
              <a:t> un program care , </a:t>
            </a:r>
            <a:r>
              <a:rPr lang="en-US" sz="2000" dirty="0" err="1"/>
              <a:t>citind</a:t>
            </a:r>
            <a:r>
              <a:rPr lang="en-US" sz="2000" dirty="0"/>
              <a:t> </a:t>
            </a:r>
            <a:r>
              <a:rPr lang="en-US" sz="2000" dirty="0" err="1"/>
              <a:t>lungimile</a:t>
            </a:r>
            <a:r>
              <a:rPr lang="en-US" sz="2000" dirty="0"/>
              <a:t> </a:t>
            </a:r>
            <a:r>
              <a:rPr lang="en-US" sz="2000" dirty="0" err="1"/>
              <a:t>catetelor</a:t>
            </a:r>
            <a:r>
              <a:rPr lang="en-US" sz="2000" dirty="0"/>
              <a:t> –</a:t>
            </a:r>
            <a:r>
              <a:rPr lang="en-US" sz="2000" dirty="0" err="1"/>
              <a:t>numere</a:t>
            </a:r>
            <a:r>
              <a:rPr lang="en-US" sz="2000" dirty="0"/>
              <a:t> </a:t>
            </a:r>
            <a:r>
              <a:rPr lang="en-US" sz="2000" dirty="0" err="1"/>
              <a:t>naturale</a:t>
            </a:r>
            <a:r>
              <a:rPr lang="en-US" sz="2000" dirty="0"/>
              <a:t>,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triunghi</a:t>
            </a:r>
            <a:r>
              <a:rPr lang="en-US" sz="2000" dirty="0"/>
              <a:t> </a:t>
            </a:r>
            <a:r>
              <a:rPr lang="en-US" sz="2000" dirty="0" err="1"/>
              <a:t>dreptunghic</a:t>
            </a:r>
            <a:r>
              <a:rPr lang="en-US" sz="2000" dirty="0"/>
              <a:t> , </a:t>
            </a:r>
            <a:r>
              <a:rPr lang="en-US" sz="2000" dirty="0" err="1"/>
              <a:t>calculează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afişează</a:t>
            </a:r>
            <a:r>
              <a:rPr lang="en-US" sz="2000" dirty="0"/>
              <a:t> </a:t>
            </a:r>
            <a:r>
              <a:rPr lang="en-US" sz="2000" dirty="0" err="1"/>
              <a:t>lungimea</a:t>
            </a:r>
            <a:r>
              <a:rPr lang="en-US" sz="2000" dirty="0"/>
              <a:t> </a:t>
            </a:r>
            <a:r>
              <a:rPr lang="en-US" sz="2000" dirty="0" err="1"/>
              <a:t>ipotenuzei.De</a:t>
            </a:r>
            <a:r>
              <a:rPr lang="en-US" sz="2000" dirty="0"/>
              <a:t> </a:t>
            </a:r>
            <a:r>
              <a:rPr lang="en-US" sz="2000" dirty="0" err="1"/>
              <a:t>ex.pentru</a:t>
            </a:r>
            <a:r>
              <a:rPr lang="en-US" sz="2000" dirty="0"/>
              <a:t> </a:t>
            </a:r>
            <a:r>
              <a:rPr lang="en-US" sz="2000" dirty="0" err="1"/>
              <a:t>catetele</a:t>
            </a:r>
            <a:r>
              <a:rPr lang="en-US" sz="2000" dirty="0"/>
              <a:t> 3,4 </a:t>
            </a:r>
            <a:r>
              <a:rPr lang="en-US" sz="2000" dirty="0" err="1"/>
              <a:t>afişează</a:t>
            </a:r>
            <a:r>
              <a:rPr lang="en-US" sz="2000" dirty="0"/>
              <a:t> 5. </a:t>
            </a:r>
          </a:p>
          <a:p>
            <a:r>
              <a:rPr lang="en-US" sz="2000" dirty="0"/>
              <a:t> 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743200"/>
            <a:ext cx="792479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8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439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5" y="2667000"/>
            <a:ext cx="811876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7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799"/>
            <a:ext cx="8363673" cy="40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36" y="4953000"/>
            <a:ext cx="57150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1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Propunere</a:t>
            </a:r>
            <a:r>
              <a:rPr lang="en-US" sz="2800" b="1" dirty="0"/>
              <a:t> </a:t>
            </a:r>
            <a:r>
              <a:rPr lang="en-US" sz="2800" b="1" dirty="0" err="1"/>
              <a:t>elevi</a:t>
            </a:r>
            <a:r>
              <a:rPr lang="en-US" sz="2800" b="1" dirty="0"/>
              <a:t>, </a:t>
            </a:r>
            <a:r>
              <a:rPr lang="en-US" sz="2800" b="1" dirty="0" err="1"/>
              <a:t>asemănător</a:t>
            </a:r>
            <a:r>
              <a:rPr lang="en-US" sz="2800" b="1" dirty="0"/>
              <a:t> </a:t>
            </a:r>
            <a:r>
              <a:rPr lang="en-US" sz="2800" b="1" dirty="0" err="1"/>
              <a:t>problema</a:t>
            </a:r>
            <a:r>
              <a:rPr lang="en-US" sz="2800" b="1" dirty="0"/>
              <a:t>  </a:t>
            </a:r>
            <a:r>
              <a:rPr lang="en-US" sz="2800" b="1" dirty="0" smtClean="0"/>
              <a:t>3:</a:t>
            </a:r>
            <a:endParaRPr lang="en-US" sz="2800" dirty="0"/>
          </a:p>
          <a:p>
            <a:r>
              <a:rPr lang="en-US" sz="2800" b="1" dirty="0"/>
              <a:t>  </a:t>
            </a:r>
            <a:endParaRPr lang="en-US" sz="2800" dirty="0"/>
          </a:p>
          <a:p>
            <a:r>
              <a:rPr lang="en-US" sz="2800" dirty="0" err="1"/>
              <a:t>Ȋntr</a:t>
            </a:r>
            <a:r>
              <a:rPr lang="en-US" sz="2800" dirty="0"/>
              <a:t>-o </a:t>
            </a:r>
            <a:r>
              <a:rPr lang="en-US" sz="2800" dirty="0" err="1"/>
              <a:t>curte</a:t>
            </a:r>
            <a:r>
              <a:rPr lang="en-US" sz="2800" dirty="0"/>
              <a:t> se </a:t>
            </a:r>
            <a:r>
              <a:rPr lang="en-US" sz="2800" dirty="0" err="1"/>
              <a:t>găsesc</a:t>
            </a:r>
            <a:r>
              <a:rPr lang="en-US" sz="2800" dirty="0"/>
              <a:t> un </a:t>
            </a:r>
            <a:r>
              <a:rPr lang="en-US" sz="2800" dirty="0" err="1"/>
              <a:t>număr</a:t>
            </a:r>
            <a:r>
              <a:rPr lang="en-US" sz="2800" dirty="0"/>
              <a:t> de  </a:t>
            </a:r>
            <a:r>
              <a:rPr lang="en-US" sz="2800" b="1" dirty="0" err="1"/>
              <a:t>oi</a:t>
            </a:r>
            <a:r>
              <a:rPr lang="en-US" sz="2800" dirty="0"/>
              <a:t>, de </a:t>
            </a:r>
            <a:r>
              <a:rPr lang="en-US" sz="2800" dirty="0" err="1"/>
              <a:t>patru</a:t>
            </a:r>
            <a:r>
              <a:rPr lang="en-US" sz="2800" dirty="0"/>
              <a:t>  </a:t>
            </a:r>
            <a:r>
              <a:rPr lang="en-US" sz="2800" dirty="0" err="1"/>
              <a:t>ori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mulți</a:t>
            </a:r>
            <a:r>
              <a:rPr lang="en-US" sz="2800" dirty="0"/>
              <a:t> </a:t>
            </a:r>
            <a:r>
              <a:rPr lang="en-US" sz="2800" dirty="0" err="1"/>
              <a:t>miei</a:t>
            </a:r>
            <a:r>
              <a:rPr lang="en-US" sz="2800" dirty="0"/>
              <a:t> </a:t>
            </a:r>
            <a:r>
              <a:rPr lang="en-US" sz="2800" dirty="0" err="1"/>
              <a:t>decât</a:t>
            </a:r>
            <a:r>
              <a:rPr lang="en-US" sz="2800" dirty="0"/>
              <a:t> </a:t>
            </a:r>
            <a:r>
              <a:rPr lang="en-US" sz="2800" b="1" dirty="0" err="1" smtClean="0"/>
              <a:t>oi</a:t>
            </a:r>
            <a:r>
              <a:rPr lang="en-US" sz="2800" dirty="0" smtClean="0"/>
              <a:t>, de </a:t>
            </a:r>
            <a:r>
              <a:rPr lang="en-US" sz="2800" dirty="0" err="1"/>
              <a:t>cinci</a:t>
            </a:r>
            <a:r>
              <a:rPr lang="en-US" sz="2800" dirty="0"/>
              <a:t>  </a:t>
            </a:r>
            <a:r>
              <a:rPr lang="en-US" sz="2800" dirty="0" err="1"/>
              <a:t>ori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multe</a:t>
            </a:r>
            <a:r>
              <a:rPr lang="en-US" sz="2800" dirty="0"/>
              <a:t>  </a:t>
            </a:r>
            <a:r>
              <a:rPr lang="en-US" sz="2800" b="1" dirty="0" err="1"/>
              <a:t>bibilici</a:t>
            </a:r>
            <a:r>
              <a:rPr lang="en-US" sz="2800" dirty="0"/>
              <a:t> </a:t>
            </a:r>
            <a:r>
              <a:rPr lang="en-US" sz="2800" dirty="0" err="1"/>
              <a:t>decăt</a:t>
            </a:r>
            <a:r>
              <a:rPr lang="en-US" sz="2800" dirty="0"/>
              <a:t> </a:t>
            </a:r>
            <a:r>
              <a:rPr lang="en-US" sz="2800" b="1" dirty="0" err="1"/>
              <a:t>miei</a:t>
            </a:r>
            <a:r>
              <a:rPr lang="en-US" sz="2800" b="1" dirty="0"/>
              <a:t> </a:t>
            </a:r>
            <a:r>
              <a:rPr lang="en-US" sz="2800" b="1" dirty="0" err="1"/>
              <a:t>si</a:t>
            </a:r>
            <a:r>
              <a:rPr lang="en-US" sz="2800" b="1" dirty="0"/>
              <a:t> de 7 </a:t>
            </a:r>
            <a:r>
              <a:rPr lang="en-US" sz="2800" b="1" dirty="0" err="1"/>
              <a:t>ori</a:t>
            </a:r>
            <a:r>
              <a:rPr lang="en-US" sz="2800" b="1" dirty="0"/>
              <a:t> </a:t>
            </a:r>
            <a:r>
              <a:rPr lang="en-US" sz="2800" b="1" dirty="0" err="1"/>
              <a:t>mai</a:t>
            </a:r>
            <a:r>
              <a:rPr lang="en-US" sz="2800" b="1" dirty="0"/>
              <a:t> multi </a:t>
            </a:r>
            <a:r>
              <a:rPr lang="en-US" sz="2800" b="1" dirty="0" err="1"/>
              <a:t>cocosi</a:t>
            </a:r>
            <a:r>
              <a:rPr lang="en-US" sz="2800" b="1" dirty="0"/>
              <a:t> </a:t>
            </a:r>
            <a:r>
              <a:rPr lang="en-US" sz="2800" b="1" dirty="0" err="1"/>
              <a:t>decat</a:t>
            </a:r>
            <a:r>
              <a:rPr lang="en-US" sz="2800" b="1" dirty="0"/>
              <a:t> </a:t>
            </a:r>
            <a:r>
              <a:rPr lang="en-US" sz="2800" b="1" dirty="0" err="1"/>
              <a:t>bibilici</a:t>
            </a:r>
            <a:r>
              <a:rPr lang="en-US" sz="2800" b="1" dirty="0"/>
              <a:t> .</a:t>
            </a:r>
            <a:r>
              <a:rPr lang="en-US" sz="2800" dirty="0" err="1"/>
              <a:t>Câte</a:t>
            </a:r>
            <a:r>
              <a:rPr lang="en-US" sz="2800" dirty="0"/>
              <a:t> </a:t>
            </a:r>
            <a:r>
              <a:rPr lang="en-US" sz="2800" dirty="0" err="1"/>
              <a:t>capete</a:t>
            </a:r>
            <a:r>
              <a:rPr lang="en-US" sz="2800" dirty="0"/>
              <a:t> </a:t>
            </a:r>
            <a:r>
              <a:rPr lang="en-US" sz="2800" dirty="0" err="1"/>
              <a:t>şi</a:t>
            </a:r>
            <a:r>
              <a:rPr lang="en-US" sz="2800" dirty="0"/>
              <a:t> </a:t>
            </a:r>
            <a:r>
              <a:rPr lang="en-US" sz="2800" dirty="0" err="1"/>
              <a:t>câte</a:t>
            </a:r>
            <a:r>
              <a:rPr lang="en-US" sz="2800" dirty="0"/>
              <a:t> </a:t>
            </a:r>
            <a:r>
              <a:rPr lang="en-US" sz="2800" dirty="0" err="1"/>
              <a:t>picioare</a:t>
            </a:r>
            <a:r>
              <a:rPr lang="en-US" sz="2800" dirty="0"/>
              <a:t> </a:t>
            </a:r>
            <a:r>
              <a:rPr lang="en-US" sz="2800" dirty="0" err="1"/>
              <a:t>sunt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acea</a:t>
            </a:r>
            <a:r>
              <a:rPr lang="en-US" sz="2800" dirty="0"/>
              <a:t> </a:t>
            </a:r>
            <a:r>
              <a:rPr lang="en-US" sz="2800" dirty="0" err="1"/>
              <a:t>curte</a:t>
            </a:r>
            <a:r>
              <a:rPr lang="en-US" sz="2800" dirty="0"/>
              <a:t>?</a:t>
            </a:r>
          </a:p>
          <a:p>
            <a:r>
              <a:rPr lang="en-US" sz="2800" b="1" dirty="0"/>
              <a:t> 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56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245</Words>
  <Application>Microsoft Office PowerPoint</Application>
  <PresentationFormat>On-screen Show (4:3)</PresentationFormat>
  <Paragraphs>28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Maria</cp:lastModifiedBy>
  <cp:revision>16</cp:revision>
  <dcterms:created xsi:type="dcterms:W3CDTF">2006-08-16T00:00:00Z</dcterms:created>
  <dcterms:modified xsi:type="dcterms:W3CDTF">2020-02-27T13:19:27Z</dcterms:modified>
</cp:coreProperties>
</file>